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nk typewriter on a pink three-drawer dresser in front of a pink wall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Bright turquoise cassette tape on a pink backgro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Small retro clock on a green shelf against a yellow backgro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ur vintage television sets in a row with fluorescent colours: pink, blue, orange and gree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w of seven small retro clocks on a green shelf against a yellow backgro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Pink typewriter on a pink three-drawer dresser in front of a pink wall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Vintage television in front of yellow patterned wallpaper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4.png"/><Relationship Id="rId5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lőadó: Pintér tamá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Előadó: Pintér tamás</a:t>
            </a:r>
          </a:p>
        </p:txBody>
      </p:sp>
      <p:sp>
        <p:nvSpPr>
          <p:cNvPr id="181" name="Konzulens: Forstner Bertalan Dr.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77" sz="1936"/>
            </a:lvl1pPr>
          </a:lstStyle>
          <a:p>
            <a:pPr/>
            <a:r>
              <a:t>Konzulens: Forstner Bertalan Dr.</a:t>
            </a:r>
          </a:p>
        </p:txBody>
      </p:sp>
      <p:sp>
        <p:nvSpPr>
          <p:cNvPr id="182" name="Budapesti Műszaki és Gazdaságtudományi Egyete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96570">
              <a:defRPr spc="91" sz="3060"/>
            </a:lvl1pPr>
          </a:lstStyle>
          <a:p>
            <a:pPr/>
            <a:r>
              <a:t>Budapesti Műszaki és Gazdaságtudományi Egyetem</a:t>
            </a:r>
          </a:p>
        </p:txBody>
      </p:sp>
      <p:sp>
        <p:nvSpPr>
          <p:cNvPr id="183" name="Cross platform kártyajáték fejlesztése Spring és Flutter környezetbe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240" sz="8030"/>
            </a:lvl1pPr>
          </a:lstStyle>
          <a:p>
            <a:pPr/>
            <a:r>
              <a:t>Cross platform kártyajáték fejlesztése Spring és Flutter környezetben</a:t>
            </a:r>
          </a:p>
        </p:txBody>
      </p:sp>
      <p:sp>
        <p:nvSpPr>
          <p:cNvPr id="184" name="Önálló laboratóriu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Önálló laboratórium</a:t>
            </a:r>
          </a:p>
        </p:txBody>
      </p:sp>
      <p:pic>
        <p:nvPicPr>
          <p:cNvPr id="185" name="flutter birds four.png" descr="flutter birds fo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92" y="556093"/>
            <a:ext cx="9375316" cy="5480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280494" y="3703554"/>
            <a:ext cx="23823012" cy="8091030"/>
            <a:chOff x="0" y="0"/>
            <a:chExt cx="23823010" cy="8091029"/>
          </a:xfrm>
        </p:grpSpPr>
        <p:pic>
          <p:nvPicPr>
            <p:cNvPr id="188" name="otp_screen_iphone13promaxsierrablue_portrait.png" descr="otp_screen_iphone13promaxsierrablue_portrai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2210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home_screen_iphone13promaxsierrablue_portrait.png" descr="home_screen_iphone13promaxsierrablue_portrai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1912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registration screen_all_errors_iphone13promaxsierrablue_portrait.png" descr="registration screen_all_errors_iphone13promaxsierrablue_portrai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scan_qr_screen_google-pixel4-clearlywhite-portrait.png" descr="scan_qr_screen_google-pixel4-clearlywhite-portrait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85243" y="187905"/>
              <a:ext cx="3774628" cy="7903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join_game_google-pixel4-clearlywhite-portrait.png" descr="join_game_google-pixel4-clearlywhite-portrait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5830397" y="187905"/>
              <a:ext cx="3774627" cy="7903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lobby_screen_1_iphone13promaxsierrablue_portrait.png" descr="lobby_screen_1_iphone13promaxsierrablue_portrait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19545813" y="84"/>
              <a:ext cx="4277198" cy="8071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flutter birds three.png" descr="flutter birds thre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44619" y="10353166"/>
            <a:ext cx="6041462" cy="3281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pic>
        <p:nvPicPr>
          <p:cNvPr id="198" name="game_screen_mobile_google-pixel4-clearlywhite-landscape.png" descr="game_screen_mobile_google-pixel4-clearlywhite-landsca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712" y="2897852"/>
            <a:ext cx="8858576" cy="42309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Group"/>
          <p:cNvGrpSpPr/>
          <p:nvPr/>
        </p:nvGrpSpPr>
        <p:grpSpPr>
          <a:xfrm>
            <a:off x="-854423" y="5306961"/>
            <a:ext cx="26092846" cy="8868113"/>
            <a:chOff x="0" y="0"/>
            <a:chExt cx="26092843" cy="8868111"/>
          </a:xfrm>
        </p:grpSpPr>
        <p:pic>
          <p:nvPicPr>
            <p:cNvPr id="199" name="create_game_1.png" descr="create_game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15190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qr_screen_web.png" descr="qr_screen_web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77653" y="0"/>
              <a:ext cx="12815191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flutter bird laptop.png" descr="flutter bird lapt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1196" y="6638965"/>
            <a:ext cx="11917686" cy="6703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iért pont a flu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Miért pont a flutter?</a:t>
            </a:r>
          </a:p>
        </p:txBody>
      </p:sp>
      <p:sp>
        <p:nvSpPr>
          <p:cNvPr id="205" name="Cross platform - iOS, Android, Web - egy kódbázis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Cross platform - iOS, Android, Web - egy kódbázis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Gyorsítja a fejlesztés folyamatát - pl. hot reload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A Google fejleszti és open-source - dokumentációk és issue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Kis méretű alkalmazásokra érdemesebb ezt használni a natív nyelvekkel szemben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Designos képernyőket lehet vele készíteni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0730" y="7650195"/>
            <a:ext cx="11595975" cy="652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welcome_screen.png" descr="welcome_screen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7134" y="9764359"/>
            <a:ext cx="503200" cy="10077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132" y="10179158"/>
            <a:ext cx="9380696" cy="317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kálázható kó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Skálázható kód</a:t>
            </a:r>
          </a:p>
        </p:txBody>
      </p:sp>
      <p:sp>
        <p:nvSpPr>
          <p:cNvPr id="211" name="Linter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Linter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Architektura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Json serializable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3120" y="3225936"/>
            <a:ext cx="4553312" cy="82404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94" b="0"/>
          <a:stretch>
            <a:fillRect/>
          </a:stretch>
        </p:blipFill>
        <p:spPr>
          <a:xfrm>
            <a:off x="12672309" y="3213789"/>
            <a:ext cx="9572458" cy="82407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4" name="flutter bird statistics.png" descr="flutter bird statistic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Állapotkezelés és perziszten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pc="237" sz="7920">
                <a:solidFill>
                  <a:schemeClr val="accent5"/>
                </a:solidFill>
              </a:defRPr>
            </a:lvl1pPr>
          </a:lstStyle>
          <a:p>
            <a:pPr/>
            <a:r>
              <a:t>Állapotkezelés és perzisztencia</a:t>
            </a:r>
          </a:p>
        </p:txBody>
      </p:sp>
      <p:sp>
        <p:nvSpPr>
          <p:cNvPr id="217" name="State management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Shared preferences</a:t>
            </a:r>
          </a:p>
        </p:txBody>
      </p:sp>
      <p:pic>
        <p:nvPicPr>
          <p:cNvPr id="218" name="flutter bird statistics.png" descr="flutter bird statisti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flutter provider.png" descr="flutter provi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4500" y="2889145"/>
            <a:ext cx="5715000" cy="889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40091" y="3304714"/>
            <a:ext cx="4430184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red…"/>
          <p:cNvSpPr txBox="1"/>
          <p:nvPr/>
        </p:nvSpPr>
        <p:spPr>
          <a:xfrm>
            <a:off x="19232806" y="10311736"/>
            <a:ext cx="3057869" cy="14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78" sz="3900"/>
            </a:pPr>
            <a:r>
              <a:t>Shared</a:t>
            </a:r>
          </a:p>
          <a:p>
            <a:pPr>
              <a:defRPr spc="78" sz="3900"/>
            </a:pPr>
            <a:r>
              <a:t>Preferences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Networking</a:t>
            </a:r>
          </a:p>
        </p:txBody>
      </p:sp>
      <p:sp>
        <p:nvSpPr>
          <p:cNvPr id="224" name="Dio package - Rest API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Dio package - Rest API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WebSocket Stomp client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502309" y="7173932"/>
            <a:ext cx="9556707" cy="6286292"/>
            <a:chOff x="0" y="0"/>
            <a:chExt cx="9556705" cy="6286291"/>
          </a:xfrm>
        </p:grpSpPr>
        <p:pic>
          <p:nvPicPr>
            <p:cNvPr id="225" name="flutter bird chat.png" descr="flutter bird cha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56706" cy="6286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Rectangle"/>
            <p:cNvSpPr/>
            <p:nvPr/>
          </p:nvSpPr>
          <p:spPr>
            <a:xfrm>
              <a:off x="6211488" y="365915"/>
              <a:ext cx="2179239" cy="1015718"/>
            </a:xfrm>
            <a:prstGeom prst="rect">
              <a:avLst/>
            </a:prstGeom>
            <a:solidFill>
              <a:srgbClr val="A5C7D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pc="0"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" name="stompClient.send(…"/>
            <p:cNvSpPr txBox="1"/>
            <p:nvPr/>
          </p:nvSpPr>
          <p:spPr>
            <a:xfrm>
              <a:off x="6211488" y="509151"/>
              <a:ext cx="2179239" cy="729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stompClient.send(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  destination: ‘/app/hello’,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);</a:t>
              </a:r>
            </a:p>
          </p:txBody>
        </p:sp>
      </p:grpSp>
      <p:pic>
        <p:nvPicPr>
          <p:cNvPr id="229" name="rest api call.png" descr="rest api c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5746" y="4853363"/>
            <a:ext cx="7127597" cy="40092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0" name="websocket communication.png" descr="websocket communic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56072" y="4214166"/>
            <a:ext cx="5691648" cy="5127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ivel szeretném bővíten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Mivel szeretném bővíteni?</a:t>
            </a:r>
          </a:p>
        </p:txBody>
      </p:sp>
      <p:sp>
        <p:nvSpPr>
          <p:cNvPr id="233" name="Játék webes része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Játék webes része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Statisztika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Profil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Egyedi téma</a:t>
            </a:r>
          </a:p>
        </p:txBody>
      </p:sp>
      <p:pic>
        <p:nvPicPr>
          <p:cNvPr id="234" name="flutter bird calendar.png" descr="flutter bird calend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58037" y="3558356"/>
            <a:ext cx="21902627" cy="12319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Kérdés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Kérdések</a:t>
            </a:r>
          </a:p>
        </p:txBody>
      </p:sp>
      <p:pic>
        <p:nvPicPr>
          <p:cNvPr id="237" name="flutter bird question.png" descr="flutter bird ques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053" y="2376724"/>
            <a:ext cx="21640801" cy="129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